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293" r:id="rId29"/>
    <p:sldId id="306" r:id="rId30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</a:t>
            </a:r>
            <a:r>
              <a:rPr lang="pt-BR" dirty="0" smtClean="0"/>
              <a:t>se aplica IA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/>
              <a:t>Principais áreas e exemplos:</a:t>
            </a:r>
            <a:endParaRPr lang="pt-BR" dirty="0"/>
          </a:p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Classificação</a:t>
            </a:r>
            <a:r>
              <a:rPr lang="pt-BR" altLang="pt-BR" dirty="0" smtClean="0">
                <a:latin typeface="Arial" panose="020B0604020202020204" pitchFamily="34" charset="0"/>
              </a:rPr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Regressão</a:t>
            </a:r>
            <a:r>
              <a:rPr lang="pt-BR" altLang="pt-BR" dirty="0" smtClean="0">
                <a:latin typeface="Arial" panose="020B0604020202020204" pitchFamily="34" charset="0"/>
              </a:rPr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Detecção e rastreamento</a:t>
            </a:r>
            <a:r>
              <a:rPr lang="pt-BR" altLang="pt-BR" dirty="0" smtClean="0">
                <a:latin typeface="Arial" panose="020B0604020202020204" pitchFamily="34" charset="0"/>
              </a:rPr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Reconhecimento e interpretação</a:t>
            </a:r>
            <a:r>
              <a:rPr lang="pt-BR" altLang="pt-BR" dirty="0" smtClean="0">
                <a:latin typeface="Arial" panose="020B0604020202020204" pitchFamily="34" charset="0"/>
              </a:rPr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Previsão temporal</a:t>
            </a:r>
            <a:r>
              <a:rPr lang="pt-BR" altLang="pt-BR" dirty="0" smtClean="0">
                <a:latin typeface="Arial" panose="020B0604020202020204" pitchFamily="34" charset="0"/>
              </a:rPr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Recomendação</a:t>
            </a:r>
            <a:r>
              <a:rPr lang="pt-BR" altLang="pt-BR" dirty="0" smtClean="0">
                <a:latin typeface="Arial" panose="020B0604020202020204" pitchFamily="34" charset="0"/>
              </a:rPr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Decisão e controle</a:t>
            </a:r>
            <a:r>
              <a:rPr lang="pt-BR" altLang="pt-BR" dirty="0" smtClean="0">
                <a:latin typeface="Arial" panose="020B0604020202020204" pitchFamily="34" charset="0"/>
              </a:rPr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>
                <a:latin typeface="Arial" panose="020B0604020202020204" pitchFamily="34" charset="0"/>
              </a:rPr>
              <a:t>Geração de conteúdo</a:t>
            </a:r>
            <a:r>
              <a:rPr lang="pt-BR" altLang="pt-BR" dirty="0" smtClean="0">
                <a:latin typeface="Arial" panose="020B0604020202020204" pitchFamily="34" charset="0"/>
              </a:rPr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Classificação</a:t>
            </a:r>
            <a:r>
              <a:rPr lang="pt-BR" altLang="pt-BR" dirty="0" smtClean="0">
                <a:latin typeface="Arial" panose="020B0604020202020204" pitchFamily="34" charset="0"/>
              </a:rPr>
              <a:t> (categorizar: spam, doença, objeto)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Regressão</a:t>
            </a:r>
            <a:r>
              <a:rPr lang="pt-BR" altLang="pt-BR" dirty="0" smtClean="0">
                <a:latin typeface="Arial" panose="020B0604020202020204" pitchFamily="34" charset="0"/>
              </a:rPr>
              <a:t> (prever números: preços, demandas)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Detecção / localização</a:t>
            </a:r>
            <a:r>
              <a:rPr lang="pt-BR" altLang="pt-BR" dirty="0" smtClean="0">
                <a:latin typeface="Arial" panose="020B0604020202020204" pitchFamily="34" charset="0"/>
              </a:rPr>
              <a:t> (encontrar objetos em imagens)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Reconhecimento e interpretação</a:t>
            </a:r>
            <a:r>
              <a:rPr lang="pt-BR" altLang="pt-BR" dirty="0" smtClean="0">
                <a:latin typeface="Arial" panose="020B0604020202020204" pitchFamily="34" charset="0"/>
              </a:rPr>
              <a:t> (fala, texto, tradução)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Previsão temporal</a:t>
            </a:r>
            <a:r>
              <a:rPr lang="pt-BR" altLang="pt-BR" dirty="0" smtClean="0">
                <a:latin typeface="Arial" panose="020B0604020202020204" pitchFamily="34" charset="0"/>
              </a:rPr>
              <a:t> (tendências, risco, clima)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Recomendação</a:t>
            </a:r>
            <a:r>
              <a:rPr lang="pt-BR" altLang="pt-BR" dirty="0" smtClean="0">
                <a:latin typeface="Arial" panose="020B0604020202020204" pitchFamily="34" charset="0"/>
              </a:rPr>
              <a:t> (produtos, filmes, conteúdo)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Decisão e controle</a:t>
            </a:r>
            <a:r>
              <a:rPr lang="pt-BR" altLang="pt-BR" dirty="0" smtClean="0">
                <a:latin typeface="Arial" panose="020B0604020202020204" pitchFamily="34" charset="0"/>
              </a:rPr>
              <a:t> (robôs, veículos, agentes)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b="1" dirty="0" smtClean="0">
                <a:latin typeface="Arial" panose="020B0604020202020204" pitchFamily="34" charset="0"/>
              </a:rPr>
              <a:t>Geração de conteúdo</a:t>
            </a:r>
            <a:r>
              <a:rPr lang="pt-BR" altLang="pt-BR" dirty="0" smtClean="0">
                <a:latin typeface="Arial" panose="020B0604020202020204" pitchFamily="34" charset="0"/>
              </a:rPr>
              <a:t> (texto, imagem, música, código)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3622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8560</TotalTime>
  <Words>2207</Words>
  <Application>Microsoft Office PowerPoint</Application>
  <PresentationFormat>Widescreen</PresentationFormat>
  <Paragraphs>250</Paragraphs>
  <Slides>29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1808</cp:revision>
  <dcterms:created xsi:type="dcterms:W3CDTF">2020-01-20T13:50:05Z</dcterms:created>
  <dcterms:modified xsi:type="dcterms:W3CDTF">2026-01-09T19:38:19Z</dcterms:modified>
</cp:coreProperties>
</file>